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8" r:id="rId4"/>
    <p:sldId id="265" r:id="rId5"/>
    <p:sldId id="283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DD3D4C-46AF-4DAD-B762-0D0D88240091}" v="130" dt="2026-06-23T07:24:10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chriewersmann" userId="d31f446730570ef0" providerId="LiveId" clId="{70752B59-7ABF-4DAC-8C48-D5C5F788430F}"/>
    <pc:docChg chg="custSel addSld delSld modSld sldOrd">
      <pc:chgData name="Peter Schriewersmann" userId="d31f446730570ef0" providerId="LiveId" clId="{70752B59-7ABF-4DAC-8C48-D5C5F788430F}" dt="2026-06-23T07:24:18.155" v="225" actId="47"/>
      <pc:docMkLst>
        <pc:docMk/>
      </pc:docMkLst>
      <pc:sldChg chg="modSp mod modAnim">
        <pc:chgData name="Peter Schriewersmann" userId="d31f446730570ef0" providerId="LiveId" clId="{70752B59-7ABF-4DAC-8C48-D5C5F788430F}" dt="2026-06-23T07:18:07.852" v="82" actId="20577"/>
        <pc:sldMkLst>
          <pc:docMk/>
          <pc:sldMk cId="3750079100" sldId="256"/>
        </pc:sldMkLst>
        <pc:spChg chg="mod">
          <ac:chgData name="Peter Schriewersmann" userId="d31f446730570ef0" providerId="LiveId" clId="{70752B59-7ABF-4DAC-8C48-D5C5F788430F}" dt="2026-06-23T07:18:07.852" v="82" actId="20577"/>
          <ac:spMkLst>
            <pc:docMk/>
            <pc:sldMk cId="3750079100" sldId="256"/>
            <ac:spMk id="2" creationId="{9BB055F0-4B37-6ECB-0AA3-F0118279B430}"/>
          </ac:spMkLst>
        </pc:spChg>
        <pc:spChg chg="mod">
          <ac:chgData name="Peter Schriewersmann" userId="d31f446730570ef0" providerId="LiveId" clId="{70752B59-7ABF-4DAC-8C48-D5C5F788430F}" dt="2026-06-23T07:17:50.003" v="69" actId="20577"/>
          <ac:spMkLst>
            <pc:docMk/>
            <pc:sldMk cId="3750079100" sldId="256"/>
            <ac:spMk id="3" creationId="{2F03FDB6-1494-B088-6530-5159B6F36203}"/>
          </ac:spMkLst>
        </pc:spChg>
      </pc:sldChg>
      <pc:sldChg chg="del">
        <pc:chgData name="Peter Schriewersmann" userId="d31f446730570ef0" providerId="LiveId" clId="{70752B59-7ABF-4DAC-8C48-D5C5F788430F}" dt="2026-06-23T07:18:33.245" v="83" actId="47"/>
        <pc:sldMkLst>
          <pc:docMk/>
          <pc:sldMk cId="1825318469" sldId="257"/>
        </pc:sldMkLst>
      </pc:sldChg>
      <pc:sldChg chg="modSp mod ord">
        <pc:chgData name="Peter Schriewersmann" userId="d31f446730570ef0" providerId="LiveId" clId="{70752B59-7ABF-4DAC-8C48-D5C5F788430F}" dt="2026-06-23T07:20:22.498" v="133"/>
        <pc:sldMkLst>
          <pc:docMk/>
          <pc:sldMk cId="3614983341" sldId="258"/>
        </pc:sldMkLst>
        <pc:spChg chg="mod">
          <ac:chgData name="Peter Schriewersmann" userId="d31f446730570ef0" providerId="LiveId" clId="{70752B59-7ABF-4DAC-8C48-D5C5F788430F}" dt="2026-06-23T07:20:22.498" v="133"/>
          <ac:spMkLst>
            <pc:docMk/>
            <pc:sldMk cId="3614983341" sldId="258"/>
            <ac:spMk id="8" creationId="{2D619B77-3B6D-4BC3-13C8-5A6C73B746CB}"/>
          </ac:spMkLst>
        </pc:spChg>
      </pc:sldChg>
      <pc:sldChg chg="del">
        <pc:chgData name="Peter Schriewersmann" userId="d31f446730570ef0" providerId="LiveId" clId="{70752B59-7ABF-4DAC-8C48-D5C5F788430F}" dt="2026-06-23T07:21:12.992" v="135" actId="47"/>
        <pc:sldMkLst>
          <pc:docMk/>
          <pc:sldMk cId="0" sldId="259"/>
        </pc:sldMkLst>
      </pc:sldChg>
      <pc:sldChg chg="del">
        <pc:chgData name="Peter Schriewersmann" userId="d31f446730570ef0" providerId="LiveId" clId="{70752B59-7ABF-4DAC-8C48-D5C5F788430F}" dt="2026-06-23T07:21:12.992" v="135" actId="47"/>
        <pc:sldMkLst>
          <pc:docMk/>
          <pc:sldMk cId="0" sldId="260"/>
        </pc:sldMkLst>
      </pc:sldChg>
      <pc:sldChg chg="del">
        <pc:chgData name="Peter Schriewersmann" userId="d31f446730570ef0" providerId="LiveId" clId="{70752B59-7ABF-4DAC-8C48-D5C5F788430F}" dt="2026-06-23T07:21:12.992" v="135" actId="47"/>
        <pc:sldMkLst>
          <pc:docMk/>
          <pc:sldMk cId="0" sldId="261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1291697013" sldId="262"/>
        </pc:sldMkLst>
      </pc:sldChg>
      <pc:sldChg chg="del">
        <pc:chgData name="Peter Schriewersmann" userId="d31f446730570ef0" providerId="LiveId" clId="{70752B59-7ABF-4DAC-8C48-D5C5F788430F}" dt="2026-06-23T07:21:17.884" v="136" actId="47"/>
        <pc:sldMkLst>
          <pc:docMk/>
          <pc:sldMk cId="0" sldId="263"/>
        </pc:sldMkLst>
      </pc:sldChg>
      <pc:sldChg chg="del">
        <pc:chgData name="Peter Schriewersmann" userId="d31f446730570ef0" providerId="LiveId" clId="{70752B59-7ABF-4DAC-8C48-D5C5F788430F}" dt="2026-06-23T07:21:06.645" v="134" actId="47"/>
        <pc:sldMkLst>
          <pc:docMk/>
          <pc:sldMk cId="0" sldId="264"/>
        </pc:sldMkLst>
      </pc:sldChg>
      <pc:sldChg chg="modSp mod ord">
        <pc:chgData name="Peter Schriewersmann" userId="d31f446730570ef0" providerId="LiveId" clId="{70752B59-7ABF-4DAC-8C48-D5C5F788430F}" dt="2026-06-23T07:23:01.822" v="182" actId="20577"/>
        <pc:sldMkLst>
          <pc:docMk/>
          <pc:sldMk cId="0" sldId="265"/>
        </pc:sldMkLst>
        <pc:spChg chg="mod">
          <ac:chgData name="Peter Schriewersmann" userId="d31f446730570ef0" providerId="LiveId" clId="{70752B59-7ABF-4DAC-8C48-D5C5F788430F}" dt="2026-06-23T07:23:01.822" v="182" actId="20577"/>
          <ac:spMkLst>
            <pc:docMk/>
            <pc:sldMk cId="0" sldId="265"/>
            <ac:spMk id="81" creationId="{00000000-0000-0000-0000-000000000000}"/>
          </ac:spMkLst>
        </pc:spChg>
      </pc:sldChg>
      <pc:sldChg chg="del">
        <pc:chgData name="Peter Schriewersmann" userId="d31f446730570ef0" providerId="LiveId" clId="{70752B59-7ABF-4DAC-8C48-D5C5F788430F}" dt="2026-06-23T07:22:10.638" v="150" actId="47"/>
        <pc:sldMkLst>
          <pc:docMk/>
          <pc:sldMk cId="90568020" sldId="267"/>
        </pc:sldMkLst>
      </pc:sldChg>
      <pc:sldChg chg="addSp modSp modAnim">
        <pc:chgData name="Peter Schriewersmann" userId="d31f446730570ef0" providerId="LiveId" clId="{70752B59-7ABF-4DAC-8C48-D5C5F788430F}" dt="2026-06-23T07:22:07.994" v="149" actId="20577"/>
        <pc:sldMkLst>
          <pc:docMk/>
          <pc:sldMk cId="2212756351" sldId="270"/>
        </pc:sldMkLst>
        <pc:spChg chg="add mod">
          <ac:chgData name="Peter Schriewersmann" userId="d31f446730570ef0" providerId="LiveId" clId="{70752B59-7ABF-4DAC-8C48-D5C5F788430F}" dt="2026-06-23T07:22:07.994" v="149" actId="20577"/>
          <ac:spMkLst>
            <pc:docMk/>
            <pc:sldMk cId="2212756351" sldId="270"/>
            <ac:spMk id="3" creationId="{ADA45F27-3644-0FEF-C332-B523CDFCB5D3}"/>
          </ac:spMkLst>
        </pc:spChg>
      </pc:sldChg>
      <pc:sldChg chg="del">
        <pc:chgData name="Peter Schriewersmann" userId="d31f446730570ef0" providerId="LiveId" clId="{70752B59-7ABF-4DAC-8C48-D5C5F788430F}" dt="2026-06-23T07:18:34.972" v="84" actId="47"/>
        <pc:sldMkLst>
          <pc:docMk/>
          <pc:sldMk cId="3165343992" sldId="271"/>
        </pc:sldMkLst>
      </pc:sldChg>
      <pc:sldChg chg="del">
        <pc:chgData name="Peter Schriewersmann" userId="d31f446730570ef0" providerId="LiveId" clId="{70752B59-7ABF-4DAC-8C48-D5C5F788430F}" dt="2026-06-23T07:19:48.539" v="130" actId="47"/>
        <pc:sldMkLst>
          <pc:docMk/>
          <pc:sldMk cId="96694643" sldId="272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241077662" sldId="273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363138794" sldId="274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1323601251" sldId="275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1152627295" sldId="276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3912830196" sldId="277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152670515" sldId="278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4081773490" sldId="279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2832687102" sldId="280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4152154636" sldId="281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3106161303" sldId="282"/>
        </pc:sldMkLst>
      </pc:sldChg>
      <pc:sldChg chg="modSp mod">
        <pc:chgData name="Peter Schriewersmann" userId="d31f446730570ef0" providerId="LiveId" clId="{70752B59-7ABF-4DAC-8C48-D5C5F788430F}" dt="2026-06-23T07:23:42.314" v="223" actId="20577"/>
        <pc:sldMkLst>
          <pc:docMk/>
          <pc:sldMk cId="2507910774" sldId="283"/>
        </pc:sldMkLst>
        <pc:spChg chg="mod">
          <ac:chgData name="Peter Schriewersmann" userId="d31f446730570ef0" providerId="LiveId" clId="{70752B59-7ABF-4DAC-8C48-D5C5F788430F}" dt="2026-06-23T07:23:42.314" v="223" actId="20577"/>
          <ac:spMkLst>
            <pc:docMk/>
            <pc:sldMk cId="2507910774" sldId="283"/>
            <ac:spMk id="2" creationId="{E8BA795B-9FA4-FD83-7CCE-D7A9631AD51C}"/>
          </ac:spMkLst>
        </pc:spChg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3357527957" sldId="284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3017503227" sldId="285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2859160532" sldId="286"/>
        </pc:sldMkLst>
      </pc:sldChg>
      <pc:sldChg chg="del">
        <pc:chgData name="Peter Schriewersmann" userId="d31f446730570ef0" providerId="LiveId" clId="{70752B59-7ABF-4DAC-8C48-D5C5F788430F}" dt="2026-06-23T07:22:24.860" v="151" actId="47"/>
        <pc:sldMkLst>
          <pc:docMk/>
          <pc:sldMk cId="1570359862" sldId="287"/>
        </pc:sldMkLst>
      </pc:sldChg>
      <pc:sldChg chg="ord">
        <pc:chgData name="Peter Schriewersmann" userId="d31f446730570ef0" providerId="LiveId" clId="{70752B59-7ABF-4DAC-8C48-D5C5F788430F}" dt="2026-06-23T07:19:45.368" v="129"/>
        <pc:sldMkLst>
          <pc:docMk/>
          <pc:sldMk cId="3165105641" sldId="288"/>
        </pc:sldMkLst>
      </pc:sldChg>
      <pc:sldChg chg="del">
        <pc:chgData name="Peter Schriewersmann" userId="d31f446730570ef0" providerId="LiveId" clId="{70752B59-7ABF-4DAC-8C48-D5C5F788430F}" dt="2026-06-23T07:19:52.444" v="131" actId="47"/>
        <pc:sldMkLst>
          <pc:docMk/>
          <pc:sldMk cId="0" sldId="289"/>
        </pc:sldMkLst>
      </pc:sldChg>
      <pc:sldChg chg="add del">
        <pc:chgData name="Peter Schriewersmann" userId="d31f446730570ef0" providerId="LiveId" clId="{70752B59-7ABF-4DAC-8C48-D5C5F788430F}" dt="2026-06-23T07:24:18.155" v="225" actId="47"/>
        <pc:sldMkLst>
          <pc:docMk/>
          <pc:sldMk cId="2097408509" sldId="289"/>
        </pc:sldMkLst>
      </pc:sldChg>
      <pc:sldChg chg="del">
        <pc:chgData name="Peter Schriewersmann" userId="d31f446730570ef0" providerId="LiveId" clId="{70752B59-7ABF-4DAC-8C48-D5C5F788430F}" dt="2026-06-23T07:19:56.723" v="132" actId="47"/>
        <pc:sldMkLst>
          <pc:docMk/>
          <pc:sldMk cId="0" sldId="290"/>
        </pc:sldMkLst>
      </pc:sldChg>
      <pc:sldChg chg="del">
        <pc:chgData name="Peter Schriewersmann" userId="d31f446730570ef0" providerId="LiveId" clId="{70752B59-7ABF-4DAC-8C48-D5C5F788430F}" dt="2026-06-23T07:21:12.992" v="135" actId="47"/>
        <pc:sldMkLst>
          <pc:docMk/>
          <pc:sldMk cId="0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2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8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04160" y="889920"/>
            <a:ext cx="998928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2B3B75-1F64-4308-9F21-F6C6D56533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1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7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0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6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6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63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business@liverpooleuropeanpartnership.co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055F0-4B37-6ECB-0AA3-F0118279B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871758"/>
            <a:ext cx="5227171" cy="38711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200" dirty="0"/>
              <a:t>Liverpool European Partnership Business</a:t>
            </a:r>
            <a:br>
              <a:rPr lang="en-GB" sz="4200" dirty="0"/>
            </a:br>
            <a:br>
              <a:rPr lang="en-GB" sz="4200" dirty="0"/>
            </a:br>
            <a:r>
              <a:rPr lang="en-GB" sz="4200" dirty="0"/>
              <a:t>Introduction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black text&#10;&#10;AI-generated content may be incorrect.">
            <a:extLst>
              <a:ext uri="{FF2B5EF4-FFF2-40B4-BE49-F238E27FC236}">
                <a16:creationId xmlns:a16="http://schemas.microsoft.com/office/drawing/2014/main" id="{F0C82CF5-7331-DA17-B411-657AAA328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r="9598"/>
          <a:stretch>
            <a:fillRect/>
          </a:stretch>
        </p:blipFill>
        <p:spPr>
          <a:xfrm>
            <a:off x="5729397" y="10"/>
            <a:ext cx="567690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03FDB6-1494-B088-6530-5159B6F36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688" y="4785543"/>
            <a:ext cx="5533062" cy="1005657"/>
          </a:xfrm>
        </p:spPr>
        <p:txBody>
          <a:bodyPr>
            <a:normAutofit/>
          </a:bodyPr>
          <a:lstStyle/>
          <a:p>
            <a:r>
              <a:rPr lang="en-GB" dirty="0"/>
              <a:t>Sefton Economic Forum</a:t>
            </a:r>
          </a:p>
          <a:p>
            <a:r>
              <a:rPr lang="en-GB" dirty="0"/>
              <a:t>Wednesday, 24 June, 9-11am (Formby Hall)</a:t>
            </a:r>
          </a:p>
        </p:txBody>
      </p:sp>
    </p:spTree>
    <p:extLst>
      <p:ext uri="{BB962C8B-B14F-4D97-AF65-F5344CB8AC3E}">
        <p14:creationId xmlns:p14="http://schemas.microsoft.com/office/powerpoint/2010/main" val="37500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0932-B603-FE82-37E3-3E3A92C46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3D0F-B4D1-52BB-7735-CE48AC94B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871758"/>
            <a:ext cx="10851907" cy="3871143"/>
          </a:xfrm>
        </p:spPr>
        <p:txBody>
          <a:bodyPr>
            <a:normAutofit/>
          </a:bodyPr>
          <a:lstStyle/>
          <a:p>
            <a:r>
              <a:rPr lang="en-GB" sz="4200" dirty="0"/>
              <a:t>Update from the Liverpool </a:t>
            </a:r>
            <a:br>
              <a:rPr lang="en-GB" sz="4200" dirty="0"/>
            </a:br>
            <a:r>
              <a:rPr lang="en-GB" sz="4200" dirty="0"/>
              <a:t>European Partnership team</a:t>
            </a:r>
          </a:p>
        </p:txBody>
      </p:sp>
      <p:pic>
        <p:nvPicPr>
          <p:cNvPr id="4" name="Picture 3" descr="A logo with black text&#10;&#10;AI-generated content may be incorrect.">
            <a:extLst>
              <a:ext uri="{FF2B5EF4-FFF2-40B4-BE49-F238E27FC236}">
                <a16:creationId xmlns:a16="http://schemas.microsoft.com/office/drawing/2014/main" id="{24E464B3-D3AF-7CF3-8A63-27D2474F7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r="9598"/>
          <a:stretch>
            <a:fillRect/>
          </a:stretch>
        </p:blipFill>
        <p:spPr>
          <a:xfrm>
            <a:off x="10139680" y="0"/>
            <a:ext cx="1882990" cy="2274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19B77-3B6D-4BC3-13C8-5A6C73B746CB}"/>
              </a:ext>
            </a:extLst>
          </p:cNvPr>
          <p:cNvSpPr txBox="1"/>
          <p:nvPr/>
        </p:nvSpPr>
        <p:spPr>
          <a:xfrm>
            <a:off x="833119" y="2507827"/>
            <a:ext cx="106002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r>
              <a:rPr lang="en-GB" sz="2000" b="1" dirty="0"/>
              <a:t>Gosia McKane</a:t>
            </a:r>
          </a:p>
          <a:p>
            <a:r>
              <a:rPr lang="en-GB" sz="2000" dirty="0"/>
              <a:t>Director, Liverpool European Partnership</a:t>
            </a:r>
          </a:p>
          <a:p>
            <a:endParaRPr lang="en-GB" sz="2000" dirty="0"/>
          </a:p>
          <a:p>
            <a:r>
              <a:rPr lang="en-GB" sz="2000" b="1" dirty="0"/>
              <a:t>Peter Schriewersmann</a:t>
            </a:r>
          </a:p>
          <a:p>
            <a:r>
              <a:rPr lang="en-GB" sz="2000" dirty="0"/>
              <a:t>Business Lead, Liverpool European Partnership</a:t>
            </a:r>
          </a:p>
          <a:p>
            <a:r>
              <a:rPr lang="en-GB" sz="2000" dirty="0"/>
              <a:t>Co-Owner of Happy Days Apartments, Hotel Anfield &amp; Onyx Real Estate </a:t>
            </a:r>
          </a:p>
          <a:p>
            <a:r>
              <a:rPr lang="en-GB" sz="2000" dirty="0"/>
              <a:t>Bulgarian Honorary Consul for Liverpool Region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9EB5A-6E36-3ACF-AA30-4D4E47555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FA31-AFE1-DE0D-FDBB-B83A909F0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871758"/>
            <a:ext cx="10851907" cy="3871143"/>
          </a:xfrm>
        </p:spPr>
        <p:txBody>
          <a:bodyPr>
            <a:normAutofit/>
          </a:bodyPr>
          <a:lstStyle/>
          <a:p>
            <a:r>
              <a:rPr lang="en-GB" sz="4200" dirty="0"/>
              <a:t>Update from the Liverpool </a:t>
            </a:r>
            <a:br>
              <a:rPr lang="en-GB" sz="4200" dirty="0"/>
            </a:br>
            <a:r>
              <a:rPr lang="en-GB" sz="4200" dirty="0"/>
              <a:t>European Partnership team</a:t>
            </a:r>
          </a:p>
        </p:txBody>
      </p:sp>
      <p:pic>
        <p:nvPicPr>
          <p:cNvPr id="4" name="Picture 3" descr="A logo with black text&#10;&#10;AI-generated content may be incorrect.">
            <a:extLst>
              <a:ext uri="{FF2B5EF4-FFF2-40B4-BE49-F238E27FC236}">
                <a16:creationId xmlns:a16="http://schemas.microsoft.com/office/drawing/2014/main" id="{DD4E4F6A-5DB7-038D-43D3-C94A0826E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r="9598"/>
          <a:stretch>
            <a:fillRect/>
          </a:stretch>
        </p:blipFill>
        <p:spPr>
          <a:xfrm>
            <a:off x="10139680" y="0"/>
            <a:ext cx="1882990" cy="2274750"/>
          </a:xfrm>
          <a:prstGeom prst="rect">
            <a:avLst/>
          </a:prstGeom>
        </p:spPr>
      </p:pic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37C59D0-B15B-9366-5AEA-3F19EF96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22" y="2352958"/>
            <a:ext cx="6148178" cy="3458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8F02B-C108-AD45-3919-C91A753F2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0" y="2352958"/>
            <a:ext cx="4125443" cy="34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4" descr="A logo with black text&#10;&#10;AI-generated content may be incorrect."/>
          <p:cNvPicPr/>
          <p:nvPr/>
        </p:nvPicPr>
        <p:blipFill>
          <a:blip r:embed="rId2"/>
          <a:srcRect l="7623" r="9599"/>
          <a:stretch/>
        </p:blipFill>
        <p:spPr>
          <a:xfrm>
            <a:off x="10139760" y="0"/>
            <a:ext cx="1882800" cy="2274480"/>
          </a:xfrm>
          <a:prstGeom prst="rect">
            <a:avLst/>
          </a:prstGeom>
          <a:ln w="0">
            <a:noFill/>
          </a:ln>
        </p:spPr>
      </p:pic>
      <p:sp>
        <p:nvSpPr>
          <p:cNvPr id="81" name="TextBox 24"/>
          <p:cNvSpPr/>
          <p:nvPr/>
        </p:nvSpPr>
        <p:spPr>
          <a:xfrm>
            <a:off x="900000" y="2463480"/>
            <a:ext cx="11076120" cy="41894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34"/>
              </a:spcBef>
              <a:spcAft>
                <a:spcPts val="1701"/>
              </a:spcAft>
              <a:buNone/>
            </a:pPr>
            <a:r>
              <a:rPr lang="en-GB" sz="2000" b="1" strike="noStrike" spc="-1" dirty="0">
                <a:solidFill>
                  <a:srgbClr val="000000"/>
                </a:solidFill>
                <a:latin typeface="Calisto MT"/>
              </a:rPr>
              <a:t>Forward momentum in the UK-European relationship:</a:t>
            </a:r>
            <a:br>
              <a:rPr sz="2000" dirty="0"/>
            </a:br>
            <a:br>
              <a:rPr sz="2000" dirty="0"/>
            </a:br>
            <a:r>
              <a:rPr lang="en-GB" sz="2000" strike="noStrike" spc="-1" dirty="0">
                <a:solidFill>
                  <a:srgbClr val="000000"/>
                </a:solidFill>
                <a:latin typeface="Calisto MT"/>
              </a:rPr>
              <a:t>New frameworks, practical projects and the will to work together.</a:t>
            </a:r>
          </a:p>
          <a:p>
            <a:pPr>
              <a:lnSpc>
                <a:spcPct val="100000"/>
              </a:lnSpc>
              <a:spcBef>
                <a:spcPts val="1134"/>
              </a:spcBef>
              <a:spcAft>
                <a:spcPts val="1701"/>
              </a:spcAft>
              <a:buNone/>
            </a:pPr>
            <a:r>
              <a:rPr lang="en-GB" sz="2000" spc="-1" dirty="0">
                <a:solidFill>
                  <a:srgbClr val="000000"/>
                </a:solidFill>
                <a:latin typeface="Calisto MT"/>
                <a:ea typeface="Noto Sans CJK SC"/>
              </a:rPr>
              <a:t>July Summit (Second Edition)</a:t>
            </a:r>
            <a:endParaRPr lang="en-GB" sz="2000" strike="noStrike" spc="-1" dirty="0">
              <a:latin typeface="Arial"/>
              <a:ea typeface="Noto Sans CJK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1134"/>
              </a:spcAft>
              <a:buNone/>
            </a:pPr>
            <a:r>
              <a:rPr lang="en-GB" sz="2000" b="1" strike="noStrike" spc="-1" dirty="0">
                <a:solidFill>
                  <a:srgbClr val="000000"/>
                </a:solidFill>
                <a:latin typeface="Calisto MT"/>
                <a:ea typeface="Noto Sans CJK SC"/>
              </a:rPr>
              <a:t>Forward momentum in the Liverpool City Region European outlook:</a:t>
            </a:r>
            <a:br>
              <a:rPr sz="2000" dirty="0"/>
            </a:br>
            <a:br>
              <a:rPr sz="2000" dirty="0"/>
            </a:br>
            <a:r>
              <a:rPr lang="en-GB" sz="2000" strike="noStrike" spc="-1" dirty="0">
                <a:solidFill>
                  <a:srgbClr val="000000"/>
                </a:solidFill>
                <a:latin typeface="Calisto MT"/>
                <a:ea typeface="Noto Sans CJK SC"/>
              </a:rPr>
              <a:t>Liverpool European Partnership Business Network connecting European businesses and professionals with the city region and with each other.</a:t>
            </a:r>
            <a:endParaRPr lang="en-GB" sz="2000" strike="noStrike" spc="-1" dirty="0">
              <a:latin typeface="Arial"/>
              <a:ea typeface="Noto Sans CJK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1134"/>
              </a:spcAft>
              <a:buNone/>
            </a:pPr>
            <a:endParaRPr lang="en-GB" sz="2000" b="0" strike="noStrike" spc="-1" dirty="0">
              <a:latin typeface="Arial"/>
              <a:ea typeface="Noto Sans CJK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lang="en-GB" sz="1800" b="0" strike="noStrike" spc="-1" dirty="0">
              <a:latin typeface="Arial"/>
              <a:ea typeface="Noto Sans CJK SC"/>
            </a:endParaRP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78DE452C-2DC0-80FF-792A-F9297306569A}"/>
              </a:ext>
            </a:extLst>
          </p:cNvPr>
          <p:cNvSpPr txBox="1"/>
          <p:nvPr/>
        </p:nvSpPr>
        <p:spPr>
          <a:xfrm>
            <a:off x="703800" y="871920"/>
            <a:ext cx="10851480" cy="2188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4200" b="0" strike="noStrike" cap="all" spc="29" dirty="0">
                <a:solidFill>
                  <a:srgbClr val="000000"/>
                </a:solidFill>
                <a:latin typeface="Univers Condensed"/>
              </a:rPr>
              <a:t>Liverpool </a:t>
            </a:r>
            <a:r>
              <a:rPr lang="en-GB" sz="4200" b="0" strike="noStrike" cap="all" spc="29" dirty="0" err="1">
                <a:solidFill>
                  <a:srgbClr val="000000"/>
                </a:solidFill>
                <a:latin typeface="Univers Condensed"/>
              </a:rPr>
              <a:t>european</a:t>
            </a:r>
            <a:r>
              <a:rPr lang="en-GB" sz="4200" b="0" strike="noStrike" cap="all" spc="29" dirty="0">
                <a:solidFill>
                  <a:srgbClr val="000000"/>
                </a:solidFill>
                <a:latin typeface="Univers Condensed"/>
              </a:rPr>
              <a:t> partnership </a:t>
            </a:r>
          </a:p>
          <a:p>
            <a:pPr>
              <a:lnSpc>
                <a:spcPct val="100000"/>
              </a:lnSpc>
              <a:buNone/>
            </a:pPr>
            <a:r>
              <a:rPr lang="en-GB" sz="4200" b="0" strike="noStrike" cap="all" spc="29" dirty="0">
                <a:solidFill>
                  <a:srgbClr val="000000"/>
                </a:solidFill>
                <a:latin typeface="Univers Condensed"/>
              </a:rPr>
              <a:t>wider context</a:t>
            </a:r>
            <a:endParaRPr lang="en-US" sz="4200" b="0" strike="noStrike" spc="-1" dirty="0">
              <a:solidFill>
                <a:srgbClr val="000000"/>
              </a:solidFill>
              <a:latin typeface="Calisto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F07F5-A3FB-B368-7895-E3561C6CA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795B-9FA4-FD83-7CCE-D7A9631AD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9048" y="871758"/>
            <a:ext cx="3616259" cy="5139575"/>
          </a:xfrm>
        </p:spPr>
        <p:txBody>
          <a:bodyPr>
            <a:normAutofit fontScale="90000"/>
          </a:bodyPr>
          <a:lstStyle/>
          <a:p>
            <a:br>
              <a:rPr lang="en-GB" sz="4400" dirty="0"/>
            </a:br>
            <a:br>
              <a:rPr lang="en-GB" sz="4400" dirty="0"/>
            </a:br>
            <a:br>
              <a:rPr lang="en-GB" sz="4400" dirty="0"/>
            </a:br>
            <a:r>
              <a:rPr lang="en-GB" sz="4000" dirty="0"/>
              <a:t>CONNECTIONS MAP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NETWORKING OPPORTUNITIES</a:t>
            </a:r>
            <a:br>
              <a:rPr lang="en-GB" sz="4000" dirty="0"/>
            </a:br>
            <a:r>
              <a:rPr lang="en-GB" sz="4000" dirty="0"/>
              <a:t> </a:t>
            </a:r>
          </a:p>
        </p:txBody>
      </p:sp>
      <p:pic>
        <p:nvPicPr>
          <p:cNvPr id="4" name="Picture 3" descr="A logo with black text&#10;&#10;AI-generated content may be incorrect.">
            <a:extLst>
              <a:ext uri="{FF2B5EF4-FFF2-40B4-BE49-F238E27FC236}">
                <a16:creationId xmlns:a16="http://schemas.microsoft.com/office/drawing/2014/main" id="{90994B42-E623-70E4-65E6-D44560E6F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r="9598"/>
          <a:stretch>
            <a:fillRect/>
          </a:stretch>
        </p:blipFill>
        <p:spPr>
          <a:xfrm>
            <a:off x="10139680" y="0"/>
            <a:ext cx="1882990" cy="2274750"/>
          </a:xfrm>
          <a:prstGeom prst="rect">
            <a:avLst/>
          </a:prstGeom>
        </p:spPr>
      </p:pic>
      <p:pic>
        <p:nvPicPr>
          <p:cNvPr id="6" name="Picture 5" descr="A map of europe with different colored countries/regions&#10;&#10;AI-generated content may be incorrect.">
            <a:extLst>
              <a:ext uri="{FF2B5EF4-FFF2-40B4-BE49-F238E27FC236}">
                <a16:creationId xmlns:a16="http://schemas.microsoft.com/office/drawing/2014/main" id="{92C72FBA-85CE-71F0-B131-CD5BCE3F4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6" y="705693"/>
            <a:ext cx="7113944" cy="54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33F88-8F1A-FCFD-17E9-20F3582E4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8A23-E6A4-F0AD-3B1C-7699CCCE5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871758"/>
            <a:ext cx="10851907" cy="3871143"/>
          </a:xfrm>
        </p:spPr>
        <p:txBody>
          <a:bodyPr>
            <a:normAutofit/>
          </a:bodyPr>
          <a:lstStyle/>
          <a:p>
            <a:r>
              <a:rPr lang="en-GB" sz="4400" dirty="0"/>
              <a:t>LIVERPOOL EUROPEAN PARTNERSHIP</a:t>
            </a:r>
            <a:br>
              <a:rPr lang="en-GB" sz="4400" dirty="0"/>
            </a:br>
            <a:r>
              <a:rPr lang="en-GB" sz="4400" dirty="0"/>
              <a:t>CONTACTS</a:t>
            </a:r>
            <a:br>
              <a:rPr lang="en-GB" sz="4400" dirty="0"/>
            </a:br>
            <a:br>
              <a:rPr lang="en-GB" sz="4400" dirty="0"/>
            </a:br>
            <a:br>
              <a:rPr lang="en-GB" sz="4400" dirty="0"/>
            </a:br>
            <a:r>
              <a:rPr lang="en-GB" sz="2200" b="1" dirty="0">
                <a:latin typeface="+mn-lt"/>
                <a:ea typeface="+mn-ea"/>
                <a:cs typeface="+mn-cs"/>
              </a:rPr>
              <a:t>Email: 	</a:t>
            </a:r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business@liverpooleuropeanpartnership.co.uk</a:t>
            </a:r>
            <a:br>
              <a:rPr lang="en-GB" sz="2200" dirty="0">
                <a:latin typeface="+mn-lt"/>
                <a:ea typeface="+mn-ea"/>
                <a:cs typeface="+mn-cs"/>
              </a:rPr>
            </a:br>
            <a:r>
              <a:rPr lang="en-GB" sz="2200" b="1" dirty="0">
                <a:latin typeface="+mn-lt"/>
                <a:ea typeface="+mn-ea"/>
                <a:cs typeface="+mn-cs"/>
              </a:rPr>
              <a:t>LinkedIn: 	</a:t>
            </a:r>
            <a:r>
              <a:rPr lang="en-GB" sz="2400" dirty="0" err="1"/>
              <a:t>liverpooleuropeanpartnership</a:t>
            </a:r>
            <a:endParaRPr lang="en-GB" sz="2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logo with black text&#10;&#10;AI-generated content may be incorrect.">
            <a:extLst>
              <a:ext uri="{FF2B5EF4-FFF2-40B4-BE49-F238E27FC236}">
                <a16:creationId xmlns:a16="http://schemas.microsoft.com/office/drawing/2014/main" id="{F7536A75-9B1B-6D0F-599B-F56C62342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r="9598"/>
          <a:stretch>
            <a:fillRect/>
          </a:stretch>
        </p:blipFill>
        <p:spPr>
          <a:xfrm>
            <a:off x="10139680" y="0"/>
            <a:ext cx="1882990" cy="22747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A45F27-3644-0FEF-C332-B523CDFCB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688" y="4785543"/>
            <a:ext cx="4857857" cy="1005657"/>
          </a:xfrm>
        </p:spPr>
        <p:txBody>
          <a:bodyPr>
            <a:normAutofit/>
          </a:bodyPr>
          <a:lstStyle/>
          <a:p>
            <a:r>
              <a:rPr lang="en-GB" dirty="0"/>
              <a:t>THANKS FOR LISTENING!</a:t>
            </a:r>
          </a:p>
          <a:p>
            <a:r>
              <a:rPr lang="en-GB" dirty="0"/>
              <a:t>LET’S NETWORK…..</a:t>
            </a:r>
          </a:p>
        </p:txBody>
      </p:sp>
    </p:spTree>
    <p:extLst>
      <p:ext uri="{BB962C8B-B14F-4D97-AF65-F5344CB8AC3E}">
        <p14:creationId xmlns:p14="http://schemas.microsoft.com/office/powerpoint/2010/main" val="22127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8F82676320954CACE82D2BFC5503EF" ma:contentTypeVersion="21" ma:contentTypeDescription="Create a new document." ma:contentTypeScope="" ma:versionID="c84b97e63692988eb1da5c4d9f0a52bf">
  <xsd:schema xmlns:xsd="http://www.w3.org/2001/XMLSchema" xmlns:xs="http://www.w3.org/2001/XMLSchema" xmlns:p="http://schemas.microsoft.com/office/2006/metadata/properties" xmlns:ns2="de416d6e-36a2-4a24-a75a-70c6925aa75b" xmlns:ns3="f9007de1-e208-4118-a2f5-08eb1ba905e1" targetNamespace="http://schemas.microsoft.com/office/2006/metadata/properties" ma:root="true" ma:fieldsID="ad14af577c2944d07857d7b503959448" ns2:_="" ns3:_="">
    <xsd:import namespace="de416d6e-36a2-4a24-a75a-70c6925aa75b"/>
    <xsd:import namespace="f9007de1-e208-4118-a2f5-08eb1ba905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tim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16d6e-36a2-4a24-a75a-70c6925aa7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80d11ac-c5b9-425e-bc58-d533855d77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ime" ma:index="27" nillable="true" ma:displayName="time" ma:format="DateOnly" ma:internalName="time">
      <xsd:simpleType>
        <xsd:restriction base="dms:DateTim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07de1-e208-4118-a2f5-08eb1ba905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8da4ff2-01a1-4710-8a9e-b044445736d5}" ma:internalName="TaxCatchAll" ma:showField="CatchAllData" ma:web="f9007de1-e208-4118-a2f5-08eb1ba905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me xmlns="de416d6e-36a2-4a24-a75a-70c6925aa75b" xsi:nil="true"/>
    <lcf76f155ced4ddcb4097134ff3c332f xmlns="de416d6e-36a2-4a24-a75a-70c6925aa75b">
      <Terms xmlns="http://schemas.microsoft.com/office/infopath/2007/PartnerControls"/>
    </lcf76f155ced4ddcb4097134ff3c332f>
    <TaxCatchAll xmlns="f9007de1-e208-4118-a2f5-08eb1ba905e1" xsi:nil="true"/>
    <Date xmlns="de416d6e-36a2-4a24-a75a-70c6925aa75b" xsi:nil="true"/>
  </documentManagement>
</p:properties>
</file>

<file path=customXml/itemProps1.xml><?xml version="1.0" encoding="utf-8"?>
<ds:datastoreItem xmlns:ds="http://schemas.openxmlformats.org/officeDocument/2006/customXml" ds:itemID="{2D339D37-872F-400B-B2C6-1F4D0FC8C3FA}"/>
</file>

<file path=customXml/itemProps2.xml><?xml version="1.0" encoding="utf-8"?>
<ds:datastoreItem xmlns:ds="http://schemas.openxmlformats.org/officeDocument/2006/customXml" ds:itemID="{51436840-2FAC-4493-9857-24A72C533995}"/>
</file>

<file path=customXml/itemProps3.xml><?xml version="1.0" encoding="utf-8"?>
<ds:datastoreItem xmlns:ds="http://schemas.openxmlformats.org/officeDocument/2006/customXml" ds:itemID="{C6ADD767-2F98-48A4-8FB9-BE876FFB77E0}"/>
</file>

<file path=docProps/app.xml><?xml version="1.0" encoding="utf-8"?>
<Properties xmlns="http://schemas.openxmlformats.org/officeDocument/2006/extended-properties" xmlns:vt="http://schemas.openxmlformats.org/officeDocument/2006/docPropsVTypes">
  <TotalTime>4063</TotalTime>
  <Words>173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Calisto MT</vt:lpstr>
      <vt:lpstr>Univers Condensed</vt:lpstr>
      <vt:lpstr>ChronicleVTI</vt:lpstr>
      <vt:lpstr>Liverpool European Partnership Business  Introduction</vt:lpstr>
      <vt:lpstr>Update from the Liverpool  European Partnership team</vt:lpstr>
      <vt:lpstr>Update from the Liverpool  European Partnership team</vt:lpstr>
      <vt:lpstr>PowerPoint Presentation</vt:lpstr>
      <vt:lpstr>   CONNECTIONS MAP  NETWORKING OPPORTUNITIES  </vt:lpstr>
      <vt:lpstr>LIVERPOOL EUROPEAN PARTNERSHIP CONTACTS   Email:  business@liverpooleuropeanpartnership.co.uk LinkedIn:  liverpooleuropeanpartnership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Schriewersmann</dc:creator>
  <cp:lastModifiedBy>Peter Schriewersmann</cp:lastModifiedBy>
  <cp:revision>14</cp:revision>
  <dcterms:created xsi:type="dcterms:W3CDTF">2025-07-08T04:13:27Z</dcterms:created>
  <dcterms:modified xsi:type="dcterms:W3CDTF">2026-06-23T07:24:19Z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0x010100DD8F82676320954CACE82D2BFC5503EF</vt:lpwstr>
  </property>
</Properties>
</file>